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6785" y="1738647"/>
            <a:ext cx="8915399" cy="136448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Data Visualization CA2</a:t>
            </a:r>
            <a:br>
              <a:rPr lang="en-IN" dirty="0"/>
            </a:br>
            <a:r>
              <a:rPr lang="en-IN" sz="3100" dirty="0"/>
              <a:t>Dimensionality reduction using UMAP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72777" y="4777379"/>
            <a:ext cx="3931835" cy="1126283"/>
          </a:xfrm>
        </p:spPr>
        <p:txBody>
          <a:bodyPr>
            <a:normAutofit lnSpcReduction="10000"/>
          </a:bodyPr>
          <a:lstStyle/>
          <a:p>
            <a:r>
              <a:rPr lang="en-IN" dirty="0"/>
              <a:t>Monika Tambe(10523237)</a:t>
            </a:r>
          </a:p>
          <a:p>
            <a:r>
              <a:rPr lang="en-IN" dirty="0" err="1"/>
              <a:t>Adit</a:t>
            </a:r>
            <a:r>
              <a:rPr lang="en-IN" dirty="0"/>
              <a:t> Deshpande</a:t>
            </a:r>
          </a:p>
          <a:p>
            <a:r>
              <a:rPr lang="en-IN" dirty="0"/>
              <a:t>Aliasgar Electricwala(10532445)</a:t>
            </a:r>
          </a:p>
        </p:txBody>
      </p:sp>
      <p:pic>
        <p:nvPicPr>
          <p:cNvPr id="5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9812" y="60652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F2E081B-CB5A-48B7-A440-B179A2EFB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59F47-CCF8-46E5-992E-BE9B2CC1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IN" sz="3300"/>
              <a:t>Dataset Divided into 3 subsets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2F442E-AE2B-4E8D-B609-E1E0A01DA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D5ED-166C-4A94-BFDA-40DC19FD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IN" sz="1400" dirty="0"/>
              <a:t>The dataset was divided into 3 subsets and then normalized.</a:t>
            </a:r>
          </a:p>
          <a:p>
            <a:r>
              <a:rPr lang="en-IN" sz="1400" dirty="0"/>
              <a:t>Further the analysis was performed on all the three subsets and elbow was constructed to find number of clusters in subsets.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8E836-A384-49D0-BE0F-9C2BD84EB86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54295" y="762198"/>
            <a:ext cx="3360173" cy="23017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EEC5E9-1DA3-49C7-9FBB-C9EA63034C0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54295" y="3557221"/>
            <a:ext cx="3360173" cy="21253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E2997D-70B2-4CAC-A440-ED0272ADE42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178194" y="2078243"/>
            <a:ext cx="3394926" cy="2376447"/>
          </a:xfrm>
          <a:prstGeom prst="rect">
            <a:avLst/>
          </a:prstGeom>
        </p:spPr>
      </p:pic>
      <p:sp>
        <p:nvSpPr>
          <p:cNvPr id="36" name="Freeform 11">
            <a:extLst>
              <a:ext uri="{FF2B5EF4-FFF2-40B4-BE49-F238E27FC236}">
                <a16:creationId xmlns:a16="http://schemas.microsoft.com/office/drawing/2014/main" id="{85667E18-65F1-4B6C-B237-5784682F8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9112E-FCA5-4061-9918-8277B8239207}"/>
              </a:ext>
            </a:extLst>
          </p:cNvPr>
          <p:cNvSpPr txBox="1"/>
          <p:nvPr/>
        </p:nvSpPr>
        <p:spPr>
          <a:xfrm>
            <a:off x="4639060" y="3160200"/>
            <a:ext cx="3360173" cy="29238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IN" sz="1300" dirty="0">
                <a:solidFill>
                  <a:srgbClr val="FFFFFF"/>
                </a:solidFill>
              </a:rPr>
              <a:t>Elbow Plot for Subset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6D4E7-0341-4C03-BBCA-29DFD91BE389}"/>
              </a:ext>
            </a:extLst>
          </p:cNvPr>
          <p:cNvSpPr txBox="1"/>
          <p:nvPr/>
        </p:nvSpPr>
        <p:spPr>
          <a:xfrm>
            <a:off x="8178194" y="4501053"/>
            <a:ext cx="3394926" cy="33599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IN" sz="1300" dirty="0">
                <a:solidFill>
                  <a:srgbClr val="FFFFFF"/>
                </a:solidFill>
              </a:rPr>
              <a:t>Elbow Plot for Subset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E6E5F7-33E2-4A81-8305-FC2543F1C44D}"/>
              </a:ext>
            </a:extLst>
          </p:cNvPr>
          <p:cNvSpPr txBox="1"/>
          <p:nvPr/>
        </p:nvSpPr>
        <p:spPr>
          <a:xfrm>
            <a:off x="4654295" y="5867019"/>
            <a:ext cx="3344938" cy="36933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spcAft>
                <a:spcPts val="600"/>
              </a:spcAft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IN" dirty="0"/>
              <a:t>Elbow Plot for Subset 3</a:t>
            </a:r>
          </a:p>
        </p:txBody>
      </p:sp>
      <p:pic>
        <p:nvPicPr>
          <p:cNvPr id="2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248439-E780-4B3A-8900-AAC4F1C1DE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93634" y="6451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DABA2-8572-4F5F-9054-9598F3AF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UMAP Visualizations For 3 Subsets</a:t>
            </a: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4F3BD4FE-EE08-45A9-8C36-487DA25F51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9197" y="967417"/>
            <a:ext cx="5418096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3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73694-9438-429E-A049-9721F99E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574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624109"/>
            <a:ext cx="8915400" cy="3870617"/>
          </a:xfrm>
        </p:spPr>
        <p:txBody>
          <a:bodyPr>
            <a:normAutofit/>
          </a:bodyPr>
          <a:lstStyle/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Reduction: 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Dimensionality reduction is conversion of high dimensional space into the low dimensional space so that the low dimensional representation retains some meaningful features of the original data.</a:t>
            </a:r>
          </a:p>
        </p:txBody>
      </p:sp>
      <p:pic>
        <p:nvPicPr>
          <p:cNvPr id="5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7296" y="57901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8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7022" y="2133600"/>
            <a:ext cx="8915400" cy="126302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see below image of the dataset there are total number of rows 10000 &amp; total number of columns are 785. Following is the image for dataset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022" y="3396622"/>
            <a:ext cx="9344978" cy="3461378"/>
          </a:xfrm>
          <a:prstGeom prst="rect">
            <a:avLst/>
          </a:prstGeom>
        </p:spPr>
      </p:pic>
      <p:pic>
        <p:nvPicPr>
          <p:cNvPr id="5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5012" y="8924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3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Dimensionality reduction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1.t-SNE: </a:t>
            </a:r>
          </a:p>
          <a:p>
            <a:r>
              <a:rPr lang="en-IN" dirty="0"/>
              <a:t>t-Distributed Stochastic Neighbour Embedding</a:t>
            </a:r>
          </a:p>
          <a:p>
            <a:endParaRPr lang="en-IN" dirty="0"/>
          </a:p>
          <a:p>
            <a:r>
              <a:rPr lang="en-IN" dirty="0"/>
              <a:t>2. UMAP:</a:t>
            </a:r>
          </a:p>
          <a:p>
            <a:r>
              <a:rPr lang="en-IN" dirty="0"/>
              <a:t>Uniform Manifold Approximation and Projection</a:t>
            </a:r>
          </a:p>
        </p:txBody>
      </p:sp>
      <p:pic>
        <p:nvPicPr>
          <p:cNvPr id="4" name="slid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9812" y="6034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0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T-SNE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2624865"/>
          </a:xfrm>
        </p:spPr>
        <p:txBody>
          <a:bodyPr/>
          <a:lstStyle/>
          <a:p>
            <a:r>
              <a:rPr lang="en-IN" dirty="0"/>
              <a:t>As we use t-SNE technique for our project it is observed that the visualization is not cleared because, in the graph the digits appears in a very disorder form.</a:t>
            </a:r>
          </a:p>
          <a:p>
            <a:r>
              <a:rPr lang="en-IN" dirty="0"/>
              <a:t>Another disadvantage of t-SNE method is it takes very long time for execution.</a:t>
            </a:r>
          </a:p>
          <a:p>
            <a:r>
              <a:rPr lang="en-IN" dirty="0"/>
              <a:t>To overcome these problems we used another method that is UMAP.</a:t>
            </a:r>
          </a:p>
          <a:p>
            <a:r>
              <a:rPr lang="en-IN" dirty="0"/>
              <a:t>The graph of t-SNE technique is as follows: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834FD-CEED-4D99-9D57-C1929299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826" y="3630563"/>
            <a:ext cx="6893168" cy="30575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40E3C5D-A245-4D6D-B2B2-5EA3BD24F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88"/>
    </mc:Choice>
    <mc:Fallback xmlns="">
      <p:transition spd="slow" advTm="26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264555"/>
            <a:ext cx="8915400" cy="1130915"/>
          </a:xfrm>
        </p:spPr>
        <p:txBody>
          <a:bodyPr/>
          <a:lstStyle/>
          <a:p>
            <a:r>
              <a:rPr lang="en-IN" dirty="0"/>
              <a:t>After using UMAP technique we get the clear graph of digits forming cluster of similar digits within seconds.</a:t>
            </a:r>
          </a:p>
          <a:p>
            <a:r>
              <a:rPr lang="en-IN" dirty="0"/>
              <a:t>The graph of UMAP is as follows: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6E871-A2D2-4101-A005-1C1128F6B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23" y="2395470"/>
            <a:ext cx="4595667" cy="4300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6FE66-5FA5-4940-9B5B-9A74AEC9C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574" y="2713586"/>
            <a:ext cx="4107766" cy="364501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DEE90A8-8196-49DE-AC8E-2BBDB9943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6255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30"/>
    </mc:Choice>
    <mc:Fallback xmlns="">
      <p:transition spd="slow" advTm="23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35D-454D-466C-890F-DE336789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UMAP(Continued)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B66C2A-072B-49A6-8583-5B07628E3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546444"/>
            <a:ext cx="4372291" cy="4687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D1766-89CF-4EA3-A559-8337A477D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20" y="1546444"/>
            <a:ext cx="4372292" cy="468744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A89321-9054-4D51-831E-765AB5B35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5"/>
    </mc:Choice>
    <mc:Fallback xmlns="">
      <p:transition spd="slow" advTm="1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AF9F-4D13-479B-A6CB-99E424D4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UMAP(Continued)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995F16-0633-4D1A-A07D-749E425D0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30794" y="1734067"/>
            <a:ext cx="4825218" cy="4576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66BFC-9307-4E1F-B0D9-8518B183D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201" y="1734066"/>
            <a:ext cx="4825218" cy="457668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BF2DE2C-5AD8-4414-A2DB-031EB227D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6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0"/>
    </mc:Choice>
    <mc:Fallback xmlns="">
      <p:transition spd="slow" advTm="9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79C4-17B0-4B52-9DD4-AE680DDA2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IN" dirty="0"/>
              <a:t>Dataset 2: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A911C-D211-46D7-8FF0-23B0EF6A0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IN" dirty="0"/>
              <a:t>Second Dataset is about the Customers of a Telecom company.</a:t>
            </a:r>
          </a:p>
          <a:p>
            <a:r>
              <a:rPr lang="en-IN" dirty="0"/>
              <a:t>In this data first the correlation heatmap of numerical data is found.</a:t>
            </a:r>
          </a:p>
          <a:p>
            <a:r>
              <a:rPr lang="en-IN" dirty="0"/>
              <a:t>It has around 15 Categorical variables.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3F71A-0079-4478-BCAC-4BB4BDD966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19543" y="1736680"/>
            <a:ext cx="7352063" cy="4156173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66C8BF-4BAF-4CAE-9EDD-368E92CFFD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7339" y="355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9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301</Words>
  <Application>Microsoft Office PowerPoint</Application>
  <PresentationFormat>Widescreen</PresentationFormat>
  <Paragraphs>40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Times New Roman</vt:lpstr>
      <vt:lpstr>Wingdings 3</vt:lpstr>
      <vt:lpstr>Wisp</vt:lpstr>
      <vt:lpstr>Data Visualization CA2 Dimensionality reduction using UMAP</vt:lpstr>
      <vt:lpstr>Introduction</vt:lpstr>
      <vt:lpstr>Dataset Description</vt:lpstr>
      <vt:lpstr>Dimensionality reduction techniques</vt:lpstr>
      <vt:lpstr>T-SNE </vt:lpstr>
      <vt:lpstr>UMAP</vt:lpstr>
      <vt:lpstr>UMAP(Continued)</vt:lpstr>
      <vt:lpstr>UMAP(Continued)</vt:lpstr>
      <vt:lpstr>Dataset 2:</vt:lpstr>
      <vt:lpstr>Dataset Divided into 3 subsets</vt:lpstr>
      <vt:lpstr>UMAP Visualizations For 3 Subsets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CA2 Dimensionality reduction using UMAP</dc:title>
  <dc:creator>Adit Pravin Deshpande</dc:creator>
  <cp:lastModifiedBy>Adit Pravin Deshpande</cp:lastModifiedBy>
  <cp:revision>1</cp:revision>
  <dcterms:created xsi:type="dcterms:W3CDTF">2020-08-12T15:01:31Z</dcterms:created>
  <dcterms:modified xsi:type="dcterms:W3CDTF">2020-08-12T18:04:47Z</dcterms:modified>
</cp:coreProperties>
</file>